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60" d="100"/>
          <a:sy n="60" d="100"/>
        </p:scale>
        <p:origin x="-816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1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4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9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0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4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6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7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2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8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9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6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F0D9-BDAD-4007-A57D-456D408CEC1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0C1B-45AA-48C1-AE96-B2F8049B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3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4238096"/>
            <a:ext cx="12192000" cy="2619904"/>
          </a:xfrm>
        </p:spPr>
        <p:txBody>
          <a:bodyPr>
            <a:noAutofit/>
          </a:bodyPr>
          <a:lstStyle/>
          <a:p>
            <a:r>
              <a:rPr lang="ru-RU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</a:t>
            </a:r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ігрового</a:t>
            </a:r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додатку</a:t>
            </a:r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приложения «</a:t>
            </a:r>
            <a:r>
              <a:rPr lang="ru-RU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Злови</a:t>
            </a:r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подарунок</a:t>
            </a:r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Scratch</a:t>
            </a:r>
            <a:endParaRPr lang="en-US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817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</a:t>
            </a:r>
            <a:r>
              <a:rPr lang="uk-UA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спрайта</a:t>
            </a:r>
            <a:r>
              <a:rPr lang="uk-UA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99" y="2652977"/>
            <a:ext cx="3492871" cy="3121289"/>
          </a:xfrm>
          <a:prstGeom prst="rect">
            <a:avLst/>
          </a:prstGeom>
        </p:spPr>
      </p:pic>
      <p:sp>
        <p:nvSpPr>
          <p:cNvPr id="5" name="Стрелка вниз 4"/>
          <p:cNvSpPr/>
          <p:nvPr/>
        </p:nvSpPr>
        <p:spPr>
          <a:xfrm rot="5400000">
            <a:off x="4129802" y="2935154"/>
            <a:ext cx="1375463" cy="25569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214533" y="2799687"/>
            <a:ext cx="5266267" cy="282786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smtClean="0"/>
              <a:t>Додати </a:t>
            </a:r>
            <a:r>
              <a:rPr lang="uk-UA" sz="4400" dirty="0" err="1" smtClean="0"/>
              <a:t>спрайта</a:t>
            </a:r>
            <a:r>
              <a:rPr lang="uk-UA" sz="4400" dirty="0" smtClean="0"/>
              <a:t> з бібліотеки </a:t>
            </a:r>
            <a:r>
              <a:rPr lang="uk-UA" sz="4400" dirty="0" err="1" smtClean="0"/>
              <a:t>спрайтів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8510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Зміна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тла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сцени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013" r="8606" b="68480"/>
          <a:stretch/>
        </p:blipFill>
        <p:spPr>
          <a:xfrm>
            <a:off x="4978400" y="1995489"/>
            <a:ext cx="2235200" cy="446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10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65125"/>
            <a:ext cx="11921066" cy="1325563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Програмування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головного спрайта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5856" y="2023798"/>
            <a:ext cx="4840288" cy="439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8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9333"/>
            <a:ext cx="12191999" cy="1325563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клонів</a:t>
            </a:r>
            <a: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головного спрайта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359" y="2765160"/>
            <a:ext cx="11591282" cy="373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0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197" y="417262"/>
            <a:ext cx="11933606" cy="2208742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Приховування</a:t>
            </a:r>
            <a: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головного спрайта й</a:t>
            </a:r>
            <a:b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відображення</a:t>
            </a:r>
            <a: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клонів</a:t>
            </a:r>
            <a: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головного спрайта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97" y="2990263"/>
            <a:ext cx="11933606" cy="353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2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927029" y="2042054"/>
            <a:ext cx="3810000" cy="3510851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smtClean="0"/>
              <a:t>Створення</a:t>
            </a:r>
          </a:p>
          <a:p>
            <a:pPr algn="ctr"/>
            <a:r>
              <a:rPr lang="uk-UA" sz="4400" dirty="0" smtClean="0"/>
              <a:t>руху клонів </a:t>
            </a:r>
            <a:r>
              <a:rPr lang="uk-UA" sz="4400" dirty="0" err="1" smtClean="0"/>
              <a:t>спрайта</a:t>
            </a:r>
            <a:endParaRPr lang="en-US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99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Програмування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клон</a:t>
            </a:r>
            <a:r>
              <a:rPr lang="uk-UA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головного спрайта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91" y="2042054"/>
            <a:ext cx="7466542" cy="447669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flipH="1" flipV="1">
            <a:off x="170391" y="4402667"/>
            <a:ext cx="7466542" cy="21160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трелка вниз 5"/>
          <p:cNvSpPr/>
          <p:nvPr/>
        </p:nvSpPr>
        <p:spPr>
          <a:xfrm rot="2690380">
            <a:off x="6721570" y="3194760"/>
            <a:ext cx="962076" cy="2171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8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666" y="2512925"/>
            <a:ext cx="6077781" cy="4175741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60273" y="605363"/>
            <a:ext cx="11222566" cy="1325563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Програмування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зникнення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клонів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головного спрайта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14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7755"/>
            <a:ext cx="5016138" cy="4930245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22867" y="6334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Програмування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зникнення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клонів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головного спрайта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400" y="3860800"/>
            <a:ext cx="4609738" cy="154093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Стрелка вниз 6"/>
          <p:cNvSpPr/>
          <p:nvPr/>
        </p:nvSpPr>
        <p:spPr>
          <a:xfrm rot="5400000">
            <a:off x="5574985" y="3545627"/>
            <a:ext cx="962076" cy="2171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285655" y="3392471"/>
            <a:ext cx="4588932" cy="2584995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smtClean="0"/>
              <a:t>Задати змінення прозорості </a:t>
            </a:r>
            <a:r>
              <a:rPr lang="uk-UA" sz="4400" dirty="0" err="1" smtClean="0"/>
              <a:t>спрайта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6491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</Words>
  <Application>Microsoft Office PowerPoint</Application>
  <PresentationFormat>Произвольный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Розробка ігрового додатку приложения «Злови подарунок» у Scratch</vt:lpstr>
      <vt:lpstr>Визначення спрайта гри</vt:lpstr>
      <vt:lpstr>Зміна тла сцени</vt:lpstr>
      <vt:lpstr>Програмування головного спрайта</vt:lpstr>
      <vt:lpstr>Створення клонів головного спрайта</vt:lpstr>
      <vt:lpstr>Приховування головного спрайта й відображення клонів головного спрайта</vt:lpstr>
      <vt:lpstr>Програмування клонів головного спрайта</vt:lpstr>
      <vt:lpstr>Програмування зникнення клонів головного спрайта</vt:lpstr>
      <vt:lpstr>Програмування зникнення клонів головного спрайта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useradmin</dc:creator>
  <cp:lastModifiedBy>Олексій</cp:lastModifiedBy>
  <cp:revision>8</cp:revision>
  <dcterms:created xsi:type="dcterms:W3CDTF">2020-12-06T19:44:25Z</dcterms:created>
  <dcterms:modified xsi:type="dcterms:W3CDTF">2022-04-20T18:39:23Z</dcterms:modified>
</cp:coreProperties>
</file>